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rimson Tex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97e8b4bc1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497e8b4b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97e8b4bc1_4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497e8b4bc1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97e8b4bc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497e8b4b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97e8b4bc1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497e8b4b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97e8b4bc1_5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497e8b4bc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97e8b4bc1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497e8b4b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97e8b4bc1_1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497e8b4bc1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97e8b4bc1_1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97e8b4bc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97e8b4bc1_1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497e8b4bc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97e8b4bc1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497e8b4bc1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97e8b4bc1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497e8b4bc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97e8b4bc1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497e8b4bc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97e8b4bc1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497e8b4bc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97e8b4bc1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497e8b4bc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97e8b4bc1_2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497e8b4bc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97e8b4bc1_1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497e8b4bc1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97e8b4bc1_2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497e8b4bc1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97e8b4bc1_1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497e8b4bc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97e8b4bc1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497e8b4bc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7e8b4bc1_2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497e8b4bc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97e8b4bc1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497e8b4b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97e8b4bc1_1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497e8b4bc1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97e8b4bc1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497e8b4b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background">
  <p:cSld name="full photo background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page">
  <p:cSld name="Bio p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8618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8613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64371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64366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>
            <a:spLocks noGrp="1"/>
          </p:cNvSpPr>
          <p:nvPr>
            <p:ph type="pic" idx="2"/>
          </p:nvPr>
        </p:nvSpPr>
        <p:spPr>
          <a:xfrm>
            <a:off x="975051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3"/>
          </p:nvPr>
        </p:nvSpPr>
        <p:spPr>
          <a:xfrm>
            <a:off x="975051" y="4312737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>
            <a:spLocks noGrp="1"/>
          </p:cNvSpPr>
          <p:nvPr>
            <p:ph type="pic" idx="4"/>
          </p:nvPr>
        </p:nvSpPr>
        <p:spPr>
          <a:xfrm>
            <a:off x="6543820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5"/>
          </p:nvPr>
        </p:nvSpPr>
        <p:spPr>
          <a:xfrm>
            <a:off x="6543819" y="4311760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6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body text + graphic (grey)">
  <p:cSld name="Header + body text + graphic (grey)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" name="Google Shape;105;p1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115" y="1409471"/>
            <a:ext cx="98626" cy="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ars graphic (grey)">
  <p:cSld name="gears graphic (grey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7354484" y="2243270"/>
            <a:ext cx="2360556" cy="2147978"/>
            <a:chOff x="2057400" y="1371600"/>
            <a:chExt cx="4648200" cy="4229608"/>
          </a:xfrm>
        </p:grpSpPr>
        <p:sp>
          <p:nvSpPr>
            <p:cNvPr id="111" name="Google Shape;111;p13"/>
            <p:cNvSpPr/>
            <p:nvPr/>
          </p:nvSpPr>
          <p:spPr>
            <a:xfrm>
              <a:off x="2057400" y="3689041"/>
              <a:ext cx="1678147" cy="1674008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014135" y="1611335"/>
              <a:ext cx="1691465" cy="1687294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536870" y="1371600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895370" y="3289482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rgbClr val="E5E1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body" idx="3"/>
          </p:nvPr>
        </p:nvSpPr>
        <p:spPr>
          <a:xfrm>
            <a:off x="5877811" y="1229697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4"/>
          </p:nvPr>
        </p:nvSpPr>
        <p:spPr>
          <a:xfrm>
            <a:off x="5875182" y="1570892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5"/>
          </p:nvPr>
        </p:nvSpPr>
        <p:spPr>
          <a:xfrm>
            <a:off x="9772908" y="1253989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6"/>
          </p:nvPr>
        </p:nvSpPr>
        <p:spPr>
          <a:xfrm>
            <a:off x="9770279" y="1595184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7"/>
          </p:nvPr>
        </p:nvSpPr>
        <p:spPr>
          <a:xfrm>
            <a:off x="9772908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8"/>
          </p:nvPr>
        </p:nvSpPr>
        <p:spPr>
          <a:xfrm>
            <a:off x="9770279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9"/>
          </p:nvPr>
        </p:nvSpPr>
        <p:spPr>
          <a:xfrm>
            <a:off x="5877811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3"/>
          </p:nvPr>
        </p:nvSpPr>
        <p:spPr>
          <a:xfrm>
            <a:off x="5875182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 txBox="1">
            <a:spLocks noGrp="1"/>
          </p:cNvSpPr>
          <p:nvPr>
            <p:ph type="body" idx="1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body" idx="1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er + body text + graphic (grey)">
  <p:cSld name="1_Header + body text + graphic (grey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eader + body text + graphic (grey)">
  <p:cSld name="2_Header + body text + graphic (grey)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">
  <p:cSld name="right s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alt. footer">
  <p:cSld name="right text + alt. foot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. footer">
  <p:cSld name="Alt. foot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2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rb + text with picture">
  <p:cSld name="Blurb + text with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2529223" y="1840251"/>
            <a:ext cx="557895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2" name="Google Shape;12;p3"/>
          <p:cNvCxnSpPr/>
          <p:nvPr/>
        </p:nvCxnSpPr>
        <p:spPr>
          <a:xfrm flipH="1">
            <a:off x="1963358" y="-936048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3" name="Google Shape;13;p3"/>
          <p:cNvCxnSpPr/>
          <p:nvPr/>
        </p:nvCxnSpPr>
        <p:spPr>
          <a:xfrm>
            <a:off x="-750840" y="1391501"/>
            <a:ext cx="13693680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4" name="Google Shape;14;p3"/>
          <p:cNvSpPr/>
          <p:nvPr/>
        </p:nvSpPr>
        <p:spPr>
          <a:xfrm>
            <a:off x="3352959" y="2604792"/>
            <a:ext cx="296776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00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A LITTLE </a:t>
            </a:r>
            <a:b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BLURB OF INFO CAN SIT IN THIS SPACE.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122900" y="2338366"/>
            <a:ext cx="4211147" cy="23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6757096" y="2341842"/>
            <a:ext cx="1" cy="23458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-89744" y="5417484"/>
            <a:ext cx="13693681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pic>
        <p:nvPicPr>
          <p:cNvPr id="18" name="Google Shape;18;p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8125" y="2571530"/>
            <a:ext cx="129628" cy="12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with 4 photos">
  <p:cSld name="right text with 4 pho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115602" y="148145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-990600" y="1718733"/>
            <a:ext cx="9239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>
            <a:spLocks noGrp="1"/>
          </p:cNvSpPr>
          <p:nvPr>
            <p:ph type="pic" idx="3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4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5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6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5875461" y="6292350"/>
            <a:ext cx="7756220" cy="419351"/>
            <a:chOff x="5734148" y="-45661"/>
            <a:chExt cx="7756220" cy="419351"/>
          </a:xfrm>
        </p:grpSpPr>
        <p:sp>
          <p:nvSpPr>
            <p:cNvPr id="32" name="Google Shape;32;p4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SECTION TITLE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4 photos + alt. footer">
  <p:cSld name="right text + 4 photos + alt. foo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Google Shape;42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>
            <a:spLocks noGrp="1"/>
          </p:cNvSpPr>
          <p:nvPr>
            <p:ph type="pic" idx="5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pic" idx="6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>
            <a:spLocks noGrp="1"/>
          </p:cNvSpPr>
          <p:nvPr>
            <p:ph type="pic" idx="7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8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 + 1 picture">
  <p:cSld name="right side text + 1 pictur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Google Shape;52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>
            <a:spLocks noGrp="1"/>
          </p:cNvSpPr>
          <p:nvPr>
            <p:ph type="pic" idx="3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1 photo + alt. footer">
  <p:cSld name="right text + 1 photo + alt. foo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5" name="Google Shape;65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>
            <a:spLocks noGrp="1"/>
          </p:cNvSpPr>
          <p:nvPr>
            <p:ph type="pic" idx="5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8"/>
          <p:cNvCxnSpPr/>
          <p:nvPr/>
        </p:nvCxnSpPr>
        <p:spPr>
          <a:xfrm flipH="1">
            <a:off x="256036" y="-948749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0" name="Google Shape;70;p8"/>
          <p:cNvSpPr>
            <a:spLocks noGrp="1"/>
          </p:cNvSpPr>
          <p:nvPr>
            <p:ph type="pic" idx="2"/>
          </p:nvPr>
        </p:nvSpPr>
        <p:spPr>
          <a:xfrm>
            <a:off x="19059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tem circle pictures">
  <p:cSld name="three item circle pictur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9"/>
          <p:cNvCxnSpPr/>
          <p:nvPr/>
        </p:nvCxnSpPr>
        <p:spPr>
          <a:xfrm>
            <a:off x="683165" y="586796"/>
            <a:ext cx="11989848" cy="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3" name="Google Shape;73;p9"/>
          <p:cNvSpPr/>
          <p:nvPr/>
        </p:nvSpPr>
        <p:spPr>
          <a:xfrm>
            <a:off x="708968" y="824985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9"/>
          <p:cNvCxnSpPr/>
          <p:nvPr/>
        </p:nvCxnSpPr>
        <p:spPr>
          <a:xfrm>
            <a:off x="2999630" y="2757878"/>
            <a:ext cx="1426009" cy="100279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5" name="Google Shape;75;p9"/>
          <p:cNvSpPr/>
          <p:nvPr/>
        </p:nvSpPr>
        <p:spPr>
          <a:xfrm>
            <a:off x="4290368" y="3043787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9"/>
          <p:cNvCxnSpPr/>
          <p:nvPr/>
        </p:nvCxnSpPr>
        <p:spPr>
          <a:xfrm rot="10800000" flipH="1">
            <a:off x="6678079" y="3166654"/>
            <a:ext cx="1707422" cy="604521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7" name="Google Shape;77;p9"/>
          <p:cNvSpPr/>
          <p:nvPr/>
        </p:nvSpPr>
        <p:spPr>
          <a:xfrm>
            <a:off x="8303568" y="1524469"/>
            <a:ext cx="2469644" cy="2469645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5843588" y="1833847"/>
            <a:ext cx="2927920" cy="301652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>
            <a:spLocks noGrp="1"/>
          </p:cNvSpPr>
          <p:nvPr>
            <p:ph type="pic" idx="2"/>
          </p:nvPr>
        </p:nvSpPr>
        <p:spPr>
          <a:xfrm>
            <a:off x="796157" y="889843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>
            <a:spLocks noGrp="1"/>
          </p:cNvSpPr>
          <p:nvPr>
            <p:ph type="pic" idx="3"/>
          </p:nvPr>
        </p:nvSpPr>
        <p:spPr>
          <a:xfrm>
            <a:off x="4378555" y="3110351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>
            <a:spLocks noGrp="1"/>
          </p:cNvSpPr>
          <p:nvPr>
            <p:ph type="pic" idx="4"/>
          </p:nvPr>
        </p:nvSpPr>
        <p:spPr>
          <a:xfrm>
            <a:off x="8392560" y="1589620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2" name="Google Shape;82;p9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5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photo">
  <p:cSld name="Right side phot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>
            <a:spLocks noGrp="1"/>
          </p:cNvSpPr>
          <p:nvPr>
            <p:ph type="pic" idx="2"/>
          </p:nvPr>
        </p:nvSpPr>
        <p:spPr>
          <a:xfrm>
            <a:off x="6067435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l="10689"/>
          <a:stretch/>
        </p:blipFill>
        <p:spPr>
          <a:xfrm>
            <a:off x="-171032" y="0"/>
            <a:ext cx="91874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-171032" y="-1"/>
            <a:ext cx="9187407" cy="6858001"/>
          </a:xfrm>
          <a:prstGeom prst="rect">
            <a:avLst/>
          </a:prstGeom>
          <a:solidFill>
            <a:srgbClr val="83003F">
              <a:alpha val="8980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9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980" y="2244174"/>
            <a:ext cx="248047" cy="2480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/>
          <p:nvPr/>
        </p:nvSpPr>
        <p:spPr>
          <a:xfrm>
            <a:off x="1300602" y="2166128"/>
            <a:ext cx="6466449" cy="158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EFEFE"/>
                </a:solidFill>
              </a:rPr>
              <a:t>Rover Tic-Tac-Toe</a:t>
            </a:r>
            <a:endParaRPr/>
          </a:p>
        </p:txBody>
      </p:sp>
      <p:pic>
        <p:nvPicPr>
          <p:cNvPr id="168" name="Google Shape;168;p19" descr="Standard_CMYK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4725" y="3005633"/>
            <a:ext cx="2286001" cy="952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9"/>
          <p:cNvGrpSpPr/>
          <p:nvPr/>
        </p:nvGrpSpPr>
        <p:grpSpPr>
          <a:xfrm>
            <a:off x="1300602" y="3978407"/>
            <a:ext cx="6402262" cy="541620"/>
            <a:chOff x="1300602" y="4207009"/>
            <a:chExt cx="6402262" cy="541620"/>
          </a:xfrm>
        </p:grpSpPr>
        <p:sp>
          <p:nvSpPr>
            <p:cNvPr id="170" name="Google Shape;170;p19"/>
            <p:cNvSpPr/>
            <p:nvPr/>
          </p:nvSpPr>
          <p:spPr>
            <a:xfrm>
              <a:off x="1300602" y="4207009"/>
              <a:ext cx="64022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chemeClr val="accent2"/>
                  </a:solidFill>
                </a:rPr>
                <a:t>Alex Nolan, Sajan Ronvelwala, Sasha Morgan, Thomas Bellerose</a:t>
              </a:r>
              <a:endParaRPr sz="10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300602" y="4502408"/>
              <a:ext cx="64022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</a:rPr>
                <a:t>Fall, 2018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8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7" name="Google Shape;297;p28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8" name="Google Shape;298;p28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9" name="Google Shape;299;p28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0" name="Google Shape;300;p28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1" name="Google Shape;301;p28"/>
          <p:cNvSpPr/>
          <p:nvPr/>
        </p:nvSpPr>
        <p:spPr>
          <a:xfrm>
            <a:off x="1461825" y="2126400"/>
            <a:ext cx="5972100" cy="3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Designed an API to: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Move rover forwards/backwards a given distance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 rover left/right a given angle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Asynchronously stop the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Incorporate a PID feedback control loop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Motor Control</a:t>
            </a:r>
            <a:endParaRPr/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4">
            <a:alphaModFix/>
          </a:blip>
          <a:srcRect l="14683" t="7410" r="16446" b="23719"/>
          <a:stretch/>
        </p:blipFill>
        <p:spPr>
          <a:xfrm>
            <a:off x="7610521" y="2874624"/>
            <a:ext cx="3473579" cy="26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9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29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1" name="Google Shape;311;p29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2" name="Google Shape;312;p29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29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29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00" y="1605575"/>
            <a:ext cx="4187000" cy="43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/>
          <p:nvPr/>
        </p:nvSpPr>
        <p:spPr>
          <a:xfrm>
            <a:off x="1461825" y="1995300"/>
            <a:ext cx="59721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Motor Thread: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Receives movement commands from navigation thread in it’s queue and controls the motors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encoder values when timer messages are received every 100 ms in it’s queue and adjusts the motor PWM signals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Acknowledges sent to navigation queue when movements are complete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30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25" name="Google Shape;325;p30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Sensors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30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28" name="Google Shape;328;p30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29" name="Google Shape;329;p30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1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1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7" name="Google Shape;337;p31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8" name="Google Shape;338;p31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9" name="Google Shape;339;p31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0" name="Google Shape;340;p31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p31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Sensors are used to determine the rover’s location.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Type: Extra Long Force Sensitive Resistors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Functionality: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Resistive value is based on the amount of pressure applied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Pressure decreases the resistance which in turn increases the Analog to Digital Converters readings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31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Force Sensitive Sensors</a:t>
            </a:r>
            <a:endParaRPr/>
          </a:p>
        </p:txBody>
      </p:sp>
      <p:pic>
        <p:nvPicPr>
          <p:cNvPr id="344" name="Google Shape;3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500" y="2386875"/>
            <a:ext cx="2779003" cy="20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1" name="Google Shape;351;p3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2" name="Google Shape;352;p3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3" name="Google Shape;353;p3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4" name="Google Shape;354;p3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5" name="Google Shape;355;p32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3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58" name="Google Shape;3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550" y="1213637"/>
            <a:ext cx="3717023" cy="54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/>
          <p:nvPr/>
        </p:nvSpPr>
        <p:spPr>
          <a:xfrm>
            <a:off x="1461825" y="1940075"/>
            <a:ext cx="6303600" cy="3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Thread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Calibration routine is instantiated during start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33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67" name="Google Shape;367;p33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Communications</a:t>
            </a:r>
            <a:endParaRPr sz="4017">
              <a:solidFill>
                <a:schemeClr val="lt1"/>
              </a:solidFill>
            </a:endParaRPr>
          </a:p>
        </p:txBody>
      </p:sp>
      <p:pic>
        <p:nvPicPr>
          <p:cNvPr id="368" name="Google Shape;368;p3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3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70" name="Google Shape;370;p33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71" name="Google Shape;371;p33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33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4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34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79" name="Google Shape;379;p34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0" name="Google Shape;380;p34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1" name="Google Shape;381;p34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2" name="Google Shape;382;p34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p34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84" name="Google Shape;384;p34"/>
          <p:cNvSpPr/>
          <p:nvPr/>
        </p:nvSpPr>
        <p:spPr>
          <a:xfrm>
            <a:off x="1737072" y="2236300"/>
            <a:ext cx="542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385" name="Google Shape;385;p34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1461828" y="1043075"/>
            <a:ext cx="75783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Raspberry Pi HTTP Server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5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94" name="Google Shape;394;p35"/>
          <p:cNvSpPr/>
          <p:nvPr/>
        </p:nvSpPr>
        <p:spPr>
          <a:xfrm>
            <a:off x="3377751" y="2852200"/>
            <a:ext cx="5760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Graphical User Interface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5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97" name="Google Shape;397;p35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98" name="Google Shape;398;p35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35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6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6" name="Google Shape;406;p3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7" name="Google Shape;407;p36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8" name="Google Shape;408;p3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9" name="Google Shape;409;p3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" name="Google Shape;410;p36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11" name="Google Shape;411;p36"/>
          <p:cNvSpPr/>
          <p:nvPr/>
        </p:nvSpPr>
        <p:spPr>
          <a:xfrm>
            <a:off x="1737075" y="2236300"/>
            <a:ext cx="5421600" cy="1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412" name="Google Shape;412;p3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Settings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2375" y="2236300"/>
            <a:ext cx="3928875" cy="30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7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3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1" name="Google Shape;421;p3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2" name="Google Shape;422;p3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3" name="Google Shape;423;p3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4" name="Google Shape;424;p3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" name="Google Shape;425;p37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26" name="Google Shape;426;p37"/>
          <p:cNvSpPr/>
          <p:nvPr/>
        </p:nvSpPr>
        <p:spPr>
          <a:xfrm>
            <a:off x="1737072" y="2236300"/>
            <a:ext cx="542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427" name="Google Shape;427;p3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Gameplay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575" y="3432087"/>
            <a:ext cx="3855451" cy="27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8574" y="362300"/>
            <a:ext cx="3855450" cy="277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0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8" name="Google Shape;178;p2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9" name="Google Shape;179;p20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0" name="Google Shape;180;p2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1" name="Google Shape;181;p2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" name="Google Shape;182;p20"/>
          <p:cNvCxnSpPr/>
          <p:nvPr/>
        </p:nvCxnSpPr>
        <p:spPr>
          <a:xfrm>
            <a:off x="6565680" y="2499545"/>
            <a:ext cx="0" cy="21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3" name="Google Shape;183;p20"/>
          <p:cNvCxnSpPr/>
          <p:nvPr/>
        </p:nvCxnSpPr>
        <p:spPr>
          <a:xfrm rot="10800000" flipH="1">
            <a:off x="3629082" y="4603661"/>
            <a:ext cx="29262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4" name="Google Shape;184;p20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3629083" y="2319259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6" name="Google Shape;186;p20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87" name="Google Shape;187;p20"/>
          <p:cNvSpPr/>
          <p:nvPr/>
        </p:nvSpPr>
        <p:spPr>
          <a:xfrm>
            <a:off x="2375674" y="1653184"/>
            <a:ext cx="3906300" cy="26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2603705" y="2219336"/>
            <a:ext cx="3450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8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38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38" name="Google Shape;438;p38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Navigation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3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38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41" name="Google Shape;441;p38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42" name="Google Shape;442;p38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38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9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39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0" name="Google Shape;450;p39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1" name="Google Shape;451;p39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2" name="Google Shape;452;p39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" name="Google Shape;453;p39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4" name="Google Shape;454;p39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55" name="Google Shape;455;p39"/>
          <p:cNvSpPr/>
          <p:nvPr/>
        </p:nvSpPr>
        <p:spPr>
          <a:xfrm>
            <a:off x="349125" y="1653175"/>
            <a:ext cx="7306800" cy="291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830450" y="2155725"/>
            <a:ext cx="5766000" cy="2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The first zation is , determines the shortest direction of travel given a move.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Uses the current location as the state and changes states based on FSR input and Direction of travel.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Each state handles error, the number of corrections is limited during a set time period.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1461846" y="1257300"/>
            <a:ext cx="61941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1461851" y="1019475"/>
            <a:ext cx="62913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Direction and Mapping</a:t>
            </a:r>
            <a:endParaRPr/>
          </a:p>
        </p:txBody>
      </p:sp>
      <p:pic>
        <p:nvPicPr>
          <p:cNvPr id="459" name="Google Shape;4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75" y="1966610"/>
            <a:ext cx="5333925" cy="49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800" y="3939300"/>
            <a:ext cx="4207275" cy="29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40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7" name="Google Shape;467;p4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8" name="Google Shape;468;p40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9" name="Google Shape;469;p4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0" name="Google Shape;470;p4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" name="Google Shape;471;p40"/>
          <p:cNvCxnSpPr/>
          <p:nvPr/>
        </p:nvCxnSpPr>
        <p:spPr>
          <a:xfrm>
            <a:off x="6565680" y="2499545"/>
            <a:ext cx="0" cy="21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2" name="Google Shape;472;p40"/>
          <p:cNvCxnSpPr/>
          <p:nvPr/>
        </p:nvCxnSpPr>
        <p:spPr>
          <a:xfrm rot="10800000" flipH="1">
            <a:off x="3629082" y="4603661"/>
            <a:ext cx="29262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3" name="Google Shape;473;p40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4" name="Google Shape;474;p40"/>
          <p:cNvCxnSpPr/>
          <p:nvPr/>
        </p:nvCxnSpPr>
        <p:spPr>
          <a:xfrm>
            <a:off x="3629083" y="2319259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5" name="Google Shape;475;p40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76" name="Google Shape;476;p40"/>
          <p:cNvSpPr/>
          <p:nvPr/>
        </p:nvSpPr>
        <p:spPr>
          <a:xfrm>
            <a:off x="2375674" y="1653184"/>
            <a:ext cx="3906300" cy="26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2603700" y="2219313"/>
            <a:ext cx="3450300" cy="1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Uses the direction, current position, FSR input, and the given move to send a series of commands to the motors and arm.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	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Command Function</a:t>
            </a:r>
            <a:endParaRPr/>
          </a:p>
        </p:txBody>
      </p:sp>
      <p:pic>
        <p:nvPicPr>
          <p:cNvPr id="480" name="Google Shape;4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662" y="1940075"/>
            <a:ext cx="4852338" cy="49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4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88" name="Google Shape;488;p4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Reliability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4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91" name="Google Shape;491;p4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92" name="Google Shape;492;p4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3" name="Google Shape;493;p4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4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0" name="Google Shape;500;p4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1" name="Google Shape;501;p4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2" name="Google Shape;502;p4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3" name="Google Shape;503;p4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" name="Google Shape;504;p42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05" name="Google Shape;505;p42"/>
          <p:cNvSpPr/>
          <p:nvPr/>
        </p:nvSpPr>
        <p:spPr>
          <a:xfrm>
            <a:off x="1737072" y="2236300"/>
            <a:ext cx="542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506" name="Google Shape;506;p4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3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43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15" name="Google Shape;515;p43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Robustness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4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43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518" name="Google Shape;518;p43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519" name="Google Shape;519;p43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43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4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44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27" name="Google Shape;527;p44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28" name="Google Shape;528;p44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29" name="Google Shape;529;p44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0" name="Google Shape;530;p44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1" name="Google Shape;531;p44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32" name="Google Shape;532;p44"/>
          <p:cNvSpPr/>
          <p:nvPr/>
        </p:nvSpPr>
        <p:spPr>
          <a:xfrm>
            <a:off x="1737072" y="2236300"/>
            <a:ext cx="542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533" name="Google Shape;533;p44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2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Constraints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201" name="Google Shape;201;p2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02" name="Google Shape;202;p2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2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147675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0" name="Google Shape;210;p2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1" name="Google Shape;211;p2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2" name="Google Shape;212;p2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3" name="Google Shape;213;p2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" name="Google Shape;220;p22"/>
          <p:cNvSpPr/>
          <p:nvPr/>
        </p:nvSpPr>
        <p:spPr>
          <a:xfrm>
            <a:off x="1461814" y="2154300"/>
            <a:ext cx="9447177" cy="4027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latin typeface="Crimson Text" panose="020B0604020202020204" charset="0"/>
              </a:rPr>
              <a:t>Economic: $400 budget</a:t>
            </a:r>
          </a:p>
          <a:p>
            <a:pPr marL="342900" marR="0" lvl="0" indent="-3429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latin typeface="Crimson Text" panose="020B0604020202020204" charset="0"/>
              </a:rPr>
              <a:t>Available Hardware: Couldn’t use line follower</a:t>
            </a:r>
          </a:p>
          <a:p>
            <a:pPr marL="342900" marR="0" lvl="0" indent="-3429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latin typeface="Crimson Text" panose="020B0604020202020204" charset="0"/>
              </a:rPr>
              <a:t> </a:t>
            </a:r>
          </a:p>
          <a:p>
            <a:pPr marL="342900" lvl="2" indent="-342900">
              <a:lnSpc>
                <a:spcPct val="131250"/>
              </a:lnSpc>
              <a:buClr>
                <a:srgbClr val="585C5E"/>
              </a:buClr>
              <a:buSzPts val="1600"/>
              <a:buFont typeface="Arial" panose="020B0604020202020204" pitchFamily="34" charset="0"/>
              <a:buChar char="•"/>
            </a:pPr>
            <a:endParaRPr lang="en-US" sz="2400" dirty="0">
              <a:latin typeface="Crimson Text" panose="020B0604020202020204" charset="0"/>
            </a:endParaRPr>
          </a:p>
          <a:p>
            <a:pPr marL="342900" lvl="4" indent="-342900">
              <a:lnSpc>
                <a:spcPct val="131250"/>
              </a:lnSpc>
              <a:buClr>
                <a:srgbClr val="585C5E"/>
              </a:buClr>
              <a:buSzPts val="1600"/>
              <a:buFont typeface="Arial" panose="020B0604020202020204" pitchFamily="34" charset="0"/>
              <a:buChar char="•"/>
            </a:pPr>
            <a:endParaRPr sz="2400" dirty="0">
              <a:latin typeface="Crimson Text" panose="020B0604020202020204" charset="0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rPr>
              <a:t>Project Constraints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>
            <a:off x="-18258" y="-14863"/>
            <a:ext cx="12210257" cy="687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23"/>
          <p:cNvCxnSpPr/>
          <p:nvPr/>
        </p:nvCxnSpPr>
        <p:spPr>
          <a:xfrm>
            <a:off x="-496810" y="-369991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30" name="Google Shape;230;p23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Robot Arm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3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cxnSp>
          <p:nvCxnSpPr>
            <p:cNvPr id="233" name="Google Shape;233;p23"/>
            <p:cNvCxnSpPr/>
            <p:nvPr/>
          </p:nvCxnSpPr>
          <p:spPr>
            <a:xfrm>
              <a:off x="-1462207" y="6283031"/>
              <a:ext cx="5760720" cy="490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34" name="Google Shape;234;p23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5" cy="14945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4"/>
          <p:cNvCxnSpPr/>
          <p:nvPr/>
        </p:nvCxnSpPr>
        <p:spPr>
          <a:xfrm flipH="1">
            <a:off x="2092629" y="-250248"/>
            <a:ext cx="1" cy="507116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2" name="Google Shape;242;p24"/>
          <p:cNvCxnSpPr/>
          <p:nvPr/>
        </p:nvCxnSpPr>
        <p:spPr>
          <a:xfrm>
            <a:off x="-715618" y="2236303"/>
            <a:ext cx="13693681" cy="490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3" name="Google Shape;243;p24"/>
          <p:cNvCxnSpPr/>
          <p:nvPr/>
        </p:nvCxnSpPr>
        <p:spPr>
          <a:xfrm>
            <a:off x="-556591" y="4603733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4" name="Google Shape;244;p24"/>
          <p:cNvCxnSpPr/>
          <p:nvPr/>
        </p:nvCxnSpPr>
        <p:spPr>
          <a:xfrm flipH="1">
            <a:off x="10094290" y="1995293"/>
            <a:ext cx="1" cy="561962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5" name="Google Shape;245;p24"/>
          <p:cNvCxnSpPr/>
          <p:nvPr/>
        </p:nvCxnSpPr>
        <p:spPr>
          <a:xfrm rot="10800000" flipH="1">
            <a:off x="830461" y="787432"/>
            <a:ext cx="914400" cy="818147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6" name="Google Shape;246;p24"/>
          <p:cNvSpPr/>
          <p:nvPr/>
        </p:nvSpPr>
        <p:spPr>
          <a:xfrm>
            <a:off x="1461825" y="2236300"/>
            <a:ext cx="5731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Decided on a 4-Servo </a:t>
            </a:r>
            <a:r>
              <a:rPr lang="en-US" sz="2400" dirty="0" err="1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ArmUno</a:t>
            </a: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 2.0 - 3 axis motion + claw for the servo</a:t>
            </a: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Within the price constraints of the project,</a:t>
            </a: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and large enough to manipulate a dry erase</a:t>
            </a: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marker as needed</a:t>
            </a: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1461815" y="1257300"/>
            <a:ext cx="5421585" cy="5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1461815" y="1043063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Choice of Robot Arm</a:t>
            </a:r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3625" y="2080426"/>
            <a:ext cx="4829900" cy="3863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8276431-93B5-40D3-A0BA-46A4E3911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9"/>
    </mc:Choice>
    <mc:Fallback xmlns="">
      <p:transition spd="slow" advTm="12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5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5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6" name="Google Shape;256;p25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7" name="Google Shape;257;p25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8" name="Google Shape;258;p25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25"/>
          <p:cNvSpPr/>
          <p:nvPr/>
        </p:nvSpPr>
        <p:spPr>
          <a:xfrm>
            <a:off x="1461825" y="2266525"/>
            <a:ext cx="75369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Each of the arm servos is controlled by a pulse width modulated signal with a 20ms period.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An arm control library provides an API tell the arm to perform complex and simple motions.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Simple motions are things like setting a servo angle. Complex motions are time dependant motion paths, defined as a series of arm positions and the speed to move between them.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53" y="1397075"/>
            <a:ext cx="3825100" cy="26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69" name="Google Shape;269;p2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0" name="Google Shape;270;p26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1" name="Google Shape;271;p2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2" name="Google Shape;272;p2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" name="Google Shape;273;p26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74" name="Google Shape;274;p26"/>
          <p:cNvSpPr/>
          <p:nvPr/>
        </p:nvSpPr>
        <p:spPr>
          <a:xfrm>
            <a:off x="1461825" y="2236300"/>
            <a:ext cx="61146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To meet the project requirements, complex motions to draw “X” and “O” were created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The arm thread performs actions depending on a sent of enumerated command messages sent to it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After finishing each action, the arm thread sends and acknowledge message back to the navigation thread to indicate it is done.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1461825" y="1043075"/>
            <a:ext cx="8357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Integration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77" name="Google Shape;2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675" y="1045125"/>
            <a:ext cx="3332000" cy="47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27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85" name="Google Shape;285;p27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Motors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7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288" name="Google Shape;288;p27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89" name="Google Shape;289;p27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7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T Color Theme">
      <a:dk1>
        <a:srgbClr val="6C1035"/>
      </a:dk1>
      <a:lt1>
        <a:srgbClr val="FFFFFF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6C1035"/>
      </a:dk1>
      <a:lt1>
        <a:srgbClr val="5C6C66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577</Words>
  <Application>Microsoft Office PowerPoint</Application>
  <PresentationFormat>Widescreen</PresentationFormat>
  <Paragraphs>85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Noto Sans Symbols</vt:lpstr>
      <vt:lpstr>Arial</vt:lpstr>
      <vt:lpstr>Calibri</vt:lpstr>
      <vt:lpstr>Crimson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Sajan R</cp:lastModifiedBy>
  <cp:revision>5</cp:revision>
  <dcterms:modified xsi:type="dcterms:W3CDTF">2018-12-05T20:42:07Z</dcterms:modified>
</cp:coreProperties>
</file>